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Geographic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Hiv</a:t>
            </a:r>
            <a:r>
              <a:rPr lang="en-US" dirty="0" smtClean="0"/>
              <a:t> and Aids in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4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</a:t>
            </a:r>
            <a:r>
              <a:rPr lang="en-US" dirty="0" err="1" smtClean="0"/>
              <a:t>Spacial</a:t>
            </a:r>
            <a:r>
              <a:rPr lang="en-US" dirty="0" smtClean="0"/>
              <a:t> Distribution</a:t>
            </a:r>
            <a:br>
              <a:rPr lang="en-US" dirty="0" smtClean="0"/>
            </a:br>
            <a:r>
              <a:rPr lang="en-US" dirty="0" err="1" smtClean="0"/>
              <a:t>who,what</a:t>
            </a:r>
            <a:r>
              <a:rPr lang="en-US" dirty="0" smtClean="0"/>
              <a:t>, when,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number of people living with HIV and AIDS in Africa?</a:t>
            </a:r>
          </a:p>
          <a:p>
            <a:pPr lvl="1"/>
            <a:r>
              <a:rPr lang="en-US" dirty="0" smtClean="0"/>
              <a:t>There are </a:t>
            </a:r>
            <a:r>
              <a:rPr lang="en-US" b="1" u="sng" dirty="0" smtClean="0">
                <a:solidFill>
                  <a:srgbClr val="FF0000"/>
                </a:solidFill>
              </a:rPr>
              <a:t>over 22 million </a:t>
            </a:r>
            <a:r>
              <a:rPr lang="en-US" dirty="0" smtClean="0"/>
              <a:t>Africans infected with the virus.</a:t>
            </a:r>
          </a:p>
          <a:p>
            <a:r>
              <a:rPr lang="en-US" dirty="0" smtClean="0"/>
              <a:t>When was this problem identified?</a:t>
            </a:r>
          </a:p>
          <a:p>
            <a:pPr lvl="1"/>
            <a:r>
              <a:rPr lang="en-US" dirty="0" smtClean="0"/>
              <a:t>It became identified in the early 1980s.</a:t>
            </a:r>
          </a:p>
          <a:p>
            <a:r>
              <a:rPr lang="en-US" dirty="0" smtClean="0"/>
              <a:t>What countries have the highest numbers?</a:t>
            </a:r>
          </a:p>
          <a:p>
            <a:pPr lvl="1"/>
            <a:r>
              <a:rPr lang="en-US" dirty="0" smtClean="0"/>
              <a:t>It is most prevalent in sub-Saharan Africa.</a:t>
            </a:r>
          </a:p>
          <a:p>
            <a:pPr lvl="1"/>
            <a:r>
              <a:rPr lang="en-US" dirty="0" smtClean="0"/>
              <a:t>Botswana, Lesotho, and Swaziland- 1in 5 are infected.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62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infected?</a:t>
            </a:r>
          </a:p>
          <a:p>
            <a:pPr lvl="1"/>
            <a:r>
              <a:rPr lang="en-US" dirty="0" smtClean="0"/>
              <a:t>It is found more often in </a:t>
            </a:r>
            <a:r>
              <a:rPr lang="en-US" dirty="0" smtClean="0">
                <a:solidFill>
                  <a:srgbClr val="FF0000"/>
                </a:solidFill>
              </a:rPr>
              <a:t>young adults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60% of those infected </a:t>
            </a:r>
            <a:r>
              <a:rPr lang="en-US" dirty="0" smtClean="0">
                <a:solidFill>
                  <a:srgbClr val="FF0000"/>
                </a:solidFill>
              </a:rPr>
              <a:t>are female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Compared to the US and rest of the world?</a:t>
            </a:r>
          </a:p>
          <a:p>
            <a:pPr lvl="1"/>
            <a:r>
              <a:rPr lang="en-US" dirty="0" smtClean="0"/>
              <a:t>There are 9million infected worldwide.</a:t>
            </a:r>
          </a:p>
          <a:p>
            <a:pPr lvl="1"/>
            <a:r>
              <a:rPr lang="en-US" dirty="0" smtClean="0"/>
              <a:t>50% of those infected are women.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0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Spatial Processes</a:t>
            </a:r>
            <a:br>
              <a:rPr lang="en-US" dirty="0" smtClean="0"/>
            </a:br>
            <a:r>
              <a:rPr lang="en-US" sz="2800" dirty="0"/>
              <a:t>W</a:t>
            </a:r>
            <a:r>
              <a:rPr lang="en-US" sz="2800" dirty="0" smtClean="0"/>
              <a:t>hat is responsible for this distribution?</a:t>
            </a:r>
            <a:br>
              <a:rPr lang="en-US" sz="2800" dirty="0" smtClean="0"/>
            </a:br>
            <a:r>
              <a:rPr lang="en-US" sz="2800" dirty="0" smtClean="0"/>
              <a:t>This is the why and the how.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were so many Africans infected with HIV and AIDS?</a:t>
            </a:r>
          </a:p>
          <a:p>
            <a:pPr lvl="1"/>
            <a:r>
              <a:rPr lang="en-US" dirty="0" smtClean="0"/>
              <a:t>Many who were infected were not aware of it.</a:t>
            </a:r>
          </a:p>
          <a:p>
            <a:pPr lvl="1"/>
            <a:r>
              <a:rPr lang="en-US" dirty="0" smtClean="0"/>
              <a:t>Government provided </a:t>
            </a:r>
            <a:r>
              <a:rPr lang="en-US" dirty="0" smtClean="0">
                <a:solidFill>
                  <a:srgbClr val="FF0000"/>
                </a:solidFill>
              </a:rPr>
              <a:t>little response </a:t>
            </a:r>
            <a:r>
              <a:rPr lang="en-US" dirty="0" smtClean="0"/>
              <a:t>because of focus on economics and conflicts.</a:t>
            </a:r>
          </a:p>
          <a:p>
            <a:pPr lvl="1"/>
            <a:r>
              <a:rPr lang="en-US" dirty="0" smtClean="0"/>
              <a:t>Many countries lacked the funds necessary to treat and educate.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08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it that sub-Saharan Africa is the worst?</a:t>
            </a:r>
          </a:p>
          <a:p>
            <a:pPr lvl="1"/>
            <a:r>
              <a:rPr lang="en-US" dirty="0" smtClean="0"/>
              <a:t>Slow government response in order to </a:t>
            </a:r>
            <a:r>
              <a:rPr lang="en-US" dirty="0" smtClean="0">
                <a:solidFill>
                  <a:srgbClr val="FF0000"/>
                </a:solidFill>
              </a:rPr>
              <a:t>avoid panic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Slow response because they didn’t want to </a:t>
            </a:r>
            <a:r>
              <a:rPr lang="en-US" dirty="0" smtClean="0">
                <a:solidFill>
                  <a:srgbClr val="FF0000"/>
                </a:solidFill>
              </a:rPr>
              <a:t>disrupt tourism </a:t>
            </a:r>
            <a:r>
              <a:rPr lang="en-US" dirty="0" smtClean="0"/>
              <a:t>industry.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Religious </a:t>
            </a:r>
            <a:r>
              <a:rPr lang="en-US" dirty="0" smtClean="0">
                <a:solidFill>
                  <a:srgbClr val="FF0000"/>
                </a:solidFill>
              </a:rPr>
              <a:t>opposition </a:t>
            </a:r>
            <a:r>
              <a:rPr lang="en-US" dirty="0" smtClean="0"/>
              <a:t>to sex education programs. </a:t>
            </a:r>
          </a:p>
          <a:p>
            <a:pPr lvl="1"/>
            <a:r>
              <a:rPr lang="en-US" dirty="0" smtClean="0"/>
              <a:t>Lack </a:t>
            </a:r>
            <a:r>
              <a:rPr lang="en-US" dirty="0" smtClean="0">
                <a:solidFill>
                  <a:srgbClr val="FF0000"/>
                </a:solidFill>
              </a:rPr>
              <a:t>money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for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8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underlying reasons may have contributed to the spread of AIDS and HIV in Africa?</a:t>
            </a:r>
          </a:p>
          <a:p>
            <a:pPr lvl="1"/>
            <a:r>
              <a:rPr lang="en-US" dirty="0" smtClean="0"/>
              <a:t>Labor migration</a:t>
            </a:r>
          </a:p>
          <a:p>
            <a:pPr lvl="1"/>
            <a:r>
              <a:rPr lang="en-US" dirty="0" smtClean="0"/>
              <a:t>High ration of men in urban areas</a:t>
            </a:r>
          </a:p>
          <a:p>
            <a:pPr lvl="1"/>
            <a:r>
              <a:rPr lang="en-US" dirty="0" smtClean="0"/>
              <a:t>Low status of women</a:t>
            </a:r>
          </a:p>
          <a:p>
            <a:pPr lvl="1"/>
            <a:r>
              <a:rPr lang="en-US" dirty="0" smtClean="0"/>
              <a:t>Prostitution</a:t>
            </a:r>
          </a:p>
          <a:p>
            <a:pPr lvl="1"/>
            <a:r>
              <a:rPr lang="en-US" dirty="0" smtClean="0"/>
              <a:t>Truck Drivers and the sex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46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Spatial Prediction and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you ask, “how can” and “what if”</a:t>
            </a:r>
          </a:p>
          <a:p>
            <a:r>
              <a:rPr lang="en-US" dirty="0" smtClean="0"/>
              <a:t>What if the governments make HIV and AIDS education a priority?</a:t>
            </a:r>
          </a:p>
          <a:p>
            <a:r>
              <a:rPr lang="en-US" dirty="0" smtClean="0"/>
              <a:t>How can those infected get the medicine they need?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02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28</TotalTime>
  <Words>299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Genesis</vt:lpstr>
      <vt:lpstr>A Geographic Perspective</vt:lpstr>
      <vt:lpstr>Step 1: Spacial Distribution who,what, when, where</vt:lpstr>
      <vt:lpstr>PowerPoint Presentation</vt:lpstr>
      <vt:lpstr>Step 2: Spatial Processes What is responsible for this distribution? This is the why and the how.</vt:lpstr>
      <vt:lpstr>PowerPoint Presentation</vt:lpstr>
      <vt:lpstr>PowerPoint Presentation</vt:lpstr>
      <vt:lpstr>Step 3: Spatial Prediction and Decision Making</vt:lpstr>
    </vt:vector>
  </TitlesOfParts>
  <Company>ELCOSD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Geographic Perspective</dc:title>
  <dc:creator>Eastern Lebanon</dc:creator>
  <cp:lastModifiedBy>Eastern Lebanon</cp:lastModifiedBy>
  <cp:revision>3</cp:revision>
  <dcterms:created xsi:type="dcterms:W3CDTF">2012-08-11T18:13:21Z</dcterms:created>
  <dcterms:modified xsi:type="dcterms:W3CDTF">2012-08-11T18:41:25Z</dcterms:modified>
</cp:coreProperties>
</file>