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453BA-1BE5-D24A-8799-DEF0FB908A01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59C2F-6FD9-0C4E-B705-0AA6B0766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advantages of a country controlling those businesses?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97D5-DF3E-4A4A-8B0C-F2B7B4634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90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Cottage industry</a:t>
            </a:r>
            <a:r>
              <a:rPr lang="en-US" baseline="0" dirty="0" smtClean="0"/>
              <a:t> is small business run from their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97D5-DF3E-4A4A-8B0C-F2B7B4634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9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 care has improved</a:t>
            </a:r>
            <a:r>
              <a:rPr lang="en-US" baseline="0" dirty="0" smtClean="0"/>
              <a:t> because wells are dug deeper and water is cleaner</a:t>
            </a:r>
          </a:p>
          <a:p>
            <a:r>
              <a:rPr lang="en-US" baseline="0" dirty="0" smtClean="0"/>
              <a:t>Health clines bring better medical care to rural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97D5-DF3E-4A4A-8B0C-F2B7B4634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0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Former</a:t>
            </a:r>
            <a:r>
              <a:rPr lang="en-US" baseline="0" dirty="0" smtClean="0"/>
              <a:t> untouchables might be allowed to draw water from the village well</a:t>
            </a:r>
          </a:p>
          <a:p>
            <a:r>
              <a:rPr lang="en-US" baseline="0" dirty="0" smtClean="0"/>
              <a:t>And worship at the village temple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97D5-DF3E-4A4A-8B0C-F2B7B4634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of women hold positions in government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97D5-DF3E-4A4A-8B0C-F2B7B4634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9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497D5-DF3E-4A4A-8B0C-F2B7B46344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4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6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F3DA-70E2-234D-8959-8F6AEFCA0776}" type="datetimeFigureOut">
              <a:rPr lang="en-US" smtClean="0"/>
              <a:t>11/28/12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A0A3-56C1-D54E-9069-668814BB4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7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a list of businesses that are vital to the well being of our country and the economy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121" b="-201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847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Pakistan </a:t>
            </a:r>
            <a:r>
              <a:rPr lang="en-US" dirty="0"/>
              <a:t>S</a:t>
            </a:r>
            <a:r>
              <a:rPr lang="en-US" dirty="0" smtClean="0"/>
              <a:t>ince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1947, Pakistan was made up of </a:t>
            </a:r>
            <a:r>
              <a:rPr lang="en-US" dirty="0" smtClean="0">
                <a:solidFill>
                  <a:srgbClr val="FF0000"/>
                </a:solidFill>
              </a:rPr>
              <a:t>two regions</a:t>
            </a:r>
          </a:p>
          <a:p>
            <a:pPr lvl="1"/>
            <a:r>
              <a:rPr lang="en-US" dirty="0" smtClean="0"/>
              <a:t>West and East Pakistan (separated by 1,000 miles)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Civil War </a:t>
            </a:r>
            <a:r>
              <a:rPr lang="en-US" dirty="0" smtClean="0"/>
              <a:t>occurred because of political turmoil</a:t>
            </a:r>
          </a:p>
          <a:p>
            <a:r>
              <a:rPr lang="en-US" dirty="0" smtClean="0"/>
              <a:t>The East felt underrepresented in Parliament and when they did win a majority the government refused to accept the election 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013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1971, East Pakistan became the independent nation of Bangladesh</a:t>
            </a:r>
          </a:p>
          <a:p>
            <a:r>
              <a:rPr lang="en-US" dirty="0" smtClean="0"/>
              <a:t>After the civil war, Pakistan began to modernize</a:t>
            </a:r>
          </a:p>
          <a:p>
            <a:r>
              <a:rPr lang="en-US" dirty="0" smtClean="0"/>
              <a:t>The government devoted most of the nation’s resources to developing agriculture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633" b="-33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627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Pakistan’s population and cities are growing rapidly</a:t>
            </a:r>
          </a:p>
          <a:p>
            <a:r>
              <a:rPr lang="en-US" dirty="0" smtClean="0"/>
              <a:t>Illiteracy is high and many live in poverty</a:t>
            </a:r>
          </a:p>
          <a:p>
            <a:r>
              <a:rPr lang="en-US" dirty="0" smtClean="0"/>
              <a:t>Pakistan has experienced long periods of </a:t>
            </a:r>
            <a:r>
              <a:rPr lang="en-US" dirty="0" smtClean="0">
                <a:solidFill>
                  <a:srgbClr val="FF0000"/>
                </a:solidFill>
              </a:rPr>
              <a:t>military rule</a:t>
            </a:r>
          </a:p>
          <a:p>
            <a:r>
              <a:rPr lang="en-US" dirty="0" smtClean="0"/>
              <a:t>Pakistan has also felt the effects of </a:t>
            </a:r>
            <a:r>
              <a:rPr lang="en-US" dirty="0" smtClean="0">
                <a:solidFill>
                  <a:srgbClr val="FF0000"/>
                </a:solidFill>
              </a:rPr>
              <a:t>Islamic Fundamentalism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894" b="-18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566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Densely populated with more than 120 million people living in an area of about the size of Wisconsin</a:t>
            </a:r>
          </a:p>
          <a:p>
            <a:r>
              <a:rPr lang="en-US" dirty="0" smtClean="0"/>
              <a:t>Natural Disasters threaten the country constantly and have limited progress there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0415" r="-204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559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Bangladesh has little money for development because the price for </a:t>
            </a:r>
            <a:r>
              <a:rPr lang="en-US" dirty="0" smtClean="0">
                <a:solidFill>
                  <a:srgbClr val="FF0000"/>
                </a:solidFill>
              </a:rPr>
              <a:t>cash crops </a:t>
            </a:r>
            <a:r>
              <a:rPr lang="en-US" dirty="0" smtClean="0"/>
              <a:t>has dropped</a:t>
            </a:r>
          </a:p>
          <a:p>
            <a:r>
              <a:rPr lang="en-US" dirty="0" smtClean="0"/>
              <a:t>Bangladesh has few roads and bridges and most travel is by boat</a:t>
            </a:r>
          </a:p>
          <a:p>
            <a:r>
              <a:rPr lang="en-US" dirty="0" smtClean="0"/>
              <a:t>Without aid, Bangladesh can’t improve it communication and transportation systems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261" b="-34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8239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economy is based on cash crops such as rubber, tea, and coconuts</a:t>
            </a:r>
          </a:p>
          <a:p>
            <a:r>
              <a:rPr lang="en-US" dirty="0" smtClean="0"/>
              <a:t>Sri Lanka has a literacy rate of over 75%</a:t>
            </a:r>
          </a:p>
          <a:p>
            <a:r>
              <a:rPr lang="en-US" dirty="0" smtClean="0"/>
              <a:t>70% of Sri Lankans speak Sinhalese and practice Buddhism</a:t>
            </a:r>
          </a:p>
          <a:p>
            <a:r>
              <a:rPr lang="en-US" dirty="0" smtClean="0"/>
              <a:t>18% speak Tamil and practice Hinduism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6727" b="-16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005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Tamil-Sinhalese tensions grew in the 1970s</a:t>
            </a:r>
          </a:p>
          <a:p>
            <a:r>
              <a:rPr lang="en-US" dirty="0" smtClean="0"/>
              <a:t>The Tamil claimed they were discriminated against</a:t>
            </a:r>
          </a:p>
          <a:p>
            <a:r>
              <a:rPr lang="en-US" dirty="0" smtClean="0"/>
              <a:t>Tamil called upon government action but when change failed to occur they launched a </a:t>
            </a:r>
            <a:r>
              <a:rPr lang="en-US" dirty="0" smtClean="0">
                <a:solidFill>
                  <a:srgbClr val="FF0000"/>
                </a:solidFill>
              </a:rPr>
              <a:t>guerilla war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6904" b="-26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066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early years of the war, India supported the Tamil</a:t>
            </a:r>
          </a:p>
          <a:p>
            <a:r>
              <a:rPr lang="en-US" dirty="0" smtClean="0"/>
              <a:t>Later, India changed its stance and sent troops to help Sri Lanka fight the Tamil minority</a:t>
            </a:r>
          </a:p>
          <a:p>
            <a:r>
              <a:rPr lang="en-US" dirty="0" smtClean="0"/>
              <a:t>Tamil guerillas responded by assassinating Prime Minister Gandhi in 1991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3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Smaller Nations of the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Bhutan and Nepal are landlocked</a:t>
            </a:r>
          </a:p>
          <a:p>
            <a:r>
              <a:rPr lang="en-US" dirty="0" smtClean="0"/>
              <a:t>Bhutan is a monarchy and most of its people are Buddhists</a:t>
            </a:r>
          </a:p>
          <a:p>
            <a:r>
              <a:rPr lang="en-US" dirty="0" smtClean="0"/>
              <a:t>Most of Nepal is Hindu and until recently they were a monarchy whose King ruled with absolute power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6236" b="-26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9784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1947 Independence, India’s new leaders wanted to reduce their economic dependence </a:t>
            </a:r>
          </a:p>
          <a:p>
            <a:r>
              <a:rPr lang="en-US" dirty="0" smtClean="0"/>
              <a:t>Nehru adopted socialist principles </a:t>
            </a:r>
            <a:r>
              <a:rPr lang="en-US" dirty="0" smtClean="0">
                <a:solidFill>
                  <a:srgbClr val="FF0000"/>
                </a:solidFill>
              </a:rPr>
              <a:t>regulating the economy and limited foreign investment</a:t>
            </a:r>
          </a:p>
          <a:p>
            <a:r>
              <a:rPr lang="en-US" dirty="0" smtClean="0"/>
              <a:t>India now has a mixed economy where the government controls some industries but also allows private ownership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493686">
            <a:off x="4297927" y="1026417"/>
            <a:ext cx="4688996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Socialist Principles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0849" y="4629881"/>
            <a:ext cx="4749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Mixed Economy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19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Income from cash crops and taxes have been used to build industries such as steel factories and hydro-electric plants (India’s new temples)</a:t>
            </a:r>
          </a:p>
          <a:p>
            <a:r>
              <a:rPr lang="en-US" dirty="0" smtClean="0"/>
              <a:t>The 1990s, India’s government began encouraging foreign investment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022" b="-27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278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Farming is the heart of the Indian economy</a:t>
            </a:r>
          </a:p>
          <a:p>
            <a:r>
              <a:rPr lang="en-US" dirty="0" smtClean="0"/>
              <a:t>Most Indians are subsistence farmers</a:t>
            </a:r>
          </a:p>
          <a:p>
            <a:r>
              <a:rPr lang="en-US" dirty="0" smtClean="0"/>
              <a:t>The government set up irrigation systems because the monsoons are not dependable and don’t always arrive on time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0289" r="-20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019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Village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some ways, life has changed very little</a:t>
            </a:r>
          </a:p>
          <a:p>
            <a:r>
              <a:rPr lang="en-US" dirty="0" smtClean="0"/>
              <a:t>Only half have electricity and few have running water</a:t>
            </a:r>
          </a:p>
          <a:p>
            <a:r>
              <a:rPr lang="en-US" dirty="0" smtClean="0"/>
              <a:t>People produce handmade goods in </a:t>
            </a:r>
            <a:r>
              <a:rPr lang="en-US" dirty="0" smtClean="0">
                <a:solidFill>
                  <a:srgbClr val="FF0000"/>
                </a:solidFill>
              </a:rPr>
              <a:t>cottage industries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332" b="-34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793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Green Revolution </a:t>
            </a:r>
            <a:r>
              <a:rPr lang="en-US" dirty="0" smtClean="0"/>
              <a:t>has improved harvests</a:t>
            </a:r>
          </a:p>
          <a:p>
            <a:r>
              <a:rPr lang="en-US" dirty="0" smtClean="0"/>
              <a:t>Satellite Dishes are popping up across India</a:t>
            </a:r>
          </a:p>
          <a:p>
            <a:r>
              <a:rPr lang="en-US" dirty="0" smtClean="0"/>
              <a:t>Travel continues to become easier</a:t>
            </a:r>
          </a:p>
          <a:p>
            <a:r>
              <a:rPr lang="en-US" dirty="0" smtClean="0"/>
              <a:t>The government has done things to improve health care</a:t>
            </a:r>
          </a:p>
          <a:p>
            <a:pPr lvl="1"/>
            <a:r>
              <a:rPr lang="en-US" dirty="0" smtClean="0"/>
              <a:t>Infant mortality rate is declining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73001" b="-73001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 rot="1028414">
            <a:off x="2928043" y="1531082"/>
            <a:ext cx="6217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Infant Mortality Rate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73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Modernization and the 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 still tend to associate with members of their own caste</a:t>
            </a:r>
          </a:p>
          <a:p>
            <a:r>
              <a:rPr lang="en-US" dirty="0" smtClean="0"/>
              <a:t>Caste continues to affect occupation</a:t>
            </a:r>
          </a:p>
          <a:p>
            <a:pPr lvl="1"/>
            <a:r>
              <a:rPr lang="en-US" dirty="0" smtClean="0"/>
              <a:t>Family connections make networking very easy</a:t>
            </a:r>
          </a:p>
          <a:p>
            <a:r>
              <a:rPr lang="en-US" dirty="0" smtClean="0"/>
              <a:t>Some changes have occurred and people from different castes mix more freely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729" b="-23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795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Schooling is free for children up to age 14</a:t>
            </a:r>
          </a:p>
          <a:p>
            <a:r>
              <a:rPr lang="en-US" dirty="0" smtClean="0"/>
              <a:t>In reality, social attitudes affect who gets an education</a:t>
            </a:r>
          </a:p>
          <a:p>
            <a:r>
              <a:rPr lang="en-US" dirty="0" smtClean="0"/>
              <a:t>80% of elementary age children get some schooling </a:t>
            </a:r>
          </a:p>
          <a:p>
            <a:r>
              <a:rPr lang="en-US" dirty="0" smtClean="0"/>
              <a:t>35% of Indians are literate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148" b="-14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910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Marriage is occurring at a later age</a:t>
            </a:r>
          </a:p>
          <a:p>
            <a:r>
              <a:rPr lang="en-US" dirty="0" smtClean="0"/>
              <a:t>Parents still arrange about 95% of marriages</a:t>
            </a:r>
          </a:p>
          <a:p>
            <a:r>
              <a:rPr lang="en-US" dirty="0" smtClean="0"/>
              <a:t>Educated young couples tend to reject the joint family tradition</a:t>
            </a:r>
          </a:p>
          <a:p>
            <a:r>
              <a:rPr lang="en-US" dirty="0" smtClean="0"/>
              <a:t>Women are still subordinate to men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051" b="-34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30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Macintosh PowerPoint</Application>
  <PresentationFormat>On-screen Show (4:3)</PresentationFormat>
  <Paragraphs>87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Do Now:</vt:lpstr>
      <vt:lpstr>Economic Goals</vt:lpstr>
      <vt:lpstr>Growth</vt:lpstr>
      <vt:lpstr>PowerPoint Presentation</vt:lpstr>
      <vt:lpstr>Village Life</vt:lpstr>
      <vt:lpstr>PowerPoint Presentation</vt:lpstr>
      <vt:lpstr>Modernization and the Caste System</vt:lpstr>
      <vt:lpstr>Education</vt:lpstr>
      <vt:lpstr>Family Life </vt:lpstr>
      <vt:lpstr>Pakistan Since Independence</vt:lpstr>
      <vt:lpstr>PowerPoint Presentation</vt:lpstr>
      <vt:lpstr>Forces for Change</vt:lpstr>
      <vt:lpstr>Bangladesh</vt:lpstr>
      <vt:lpstr>PowerPoint Presentation</vt:lpstr>
      <vt:lpstr>Sri Lanka</vt:lpstr>
      <vt:lpstr>Ethnic Tensions</vt:lpstr>
      <vt:lpstr>PowerPoint Presentation</vt:lpstr>
      <vt:lpstr>Smaller Nations of the Subcontinent</vt:lpstr>
      <vt:lpstr>PowerPoint Presentation</vt:lpstr>
    </vt:vector>
  </TitlesOfParts>
  <Company>ELCOSD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Eastern Lebanon</dc:creator>
  <cp:lastModifiedBy>Eastern Lebanon</cp:lastModifiedBy>
  <cp:revision>1</cp:revision>
  <dcterms:created xsi:type="dcterms:W3CDTF">2012-11-28T14:26:31Z</dcterms:created>
  <dcterms:modified xsi:type="dcterms:W3CDTF">2012-11-28T14:26:52Z</dcterms:modified>
</cp:coreProperties>
</file>